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B49E-3DCC-4EBF-AE0C-988B904687B3}" type="datetimeFigureOut">
              <a:rPr lang="sr-Latn-CS" smtClean="0"/>
              <a:pPr/>
              <a:t>15.9.2010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AEEA-5CF9-4036-A030-30B9344D256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B49E-3DCC-4EBF-AE0C-988B904687B3}" type="datetimeFigureOut">
              <a:rPr lang="sr-Latn-CS" smtClean="0"/>
              <a:pPr/>
              <a:t>15.9.2010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AEEA-5CF9-4036-A030-30B9344D256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B49E-3DCC-4EBF-AE0C-988B904687B3}" type="datetimeFigureOut">
              <a:rPr lang="sr-Latn-CS" smtClean="0"/>
              <a:pPr/>
              <a:t>15.9.2010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AEEA-5CF9-4036-A030-30B9344D256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B49E-3DCC-4EBF-AE0C-988B904687B3}" type="datetimeFigureOut">
              <a:rPr lang="sr-Latn-CS" smtClean="0"/>
              <a:pPr/>
              <a:t>15.9.2010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AEEA-5CF9-4036-A030-30B9344D256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B49E-3DCC-4EBF-AE0C-988B904687B3}" type="datetimeFigureOut">
              <a:rPr lang="sr-Latn-CS" smtClean="0"/>
              <a:pPr/>
              <a:t>15.9.2010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AEEA-5CF9-4036-A030-30B9344D256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B49E-3DCC-4EBF-AE0C-988B904687B3}" type="datetimeFigureOut">
              <a:rPr lang="sr-Latn-CS" smtClean="0"/>
              <a:pPr/>
              <a:t>15.9.2010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AEEA-5CF9-4036-A030-30B9344D256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B49E-3DCC-4EBF-AE0C-988B904687B3}" type="datetimeFigureOut">
              <a:rPr lang="sr-Latn-CS" smtClean="0"/>
              <a:pPr/>
              <a:t>15.9.2010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AEEA-5CF9-4036-A030-30B9344D256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B49E-3DCC-4EBF-AE0C-988B904687B3}" type="datetimeFigureOut">
              <a:rPr lang="sr-Latn-CS" smtClean="0"/>
              <a:pPr/>
              <a:t>15.9.2010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AEEA-5CF9-4036-A030-30B9344D256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B49E-3DCC-4EBF-AE0C-988B904687B3}" type="datetimeFigureOut">
              <a:rPr lang="sr-Latn-CS" smtClean="0"/>
              <a:pPr/>
              <a:t>15.9.2010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AEEA-5CF9-4036-A030-30B9344D256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B49E-3DCC-4EBF-AE0C-988B904687B3}" type="datetimeFigureOut">
              <a:rPr lang="sr-Latn-CS" smtClean="0"/>
              <a:pPr/>
              <a:t>15.9.2010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AEEA-5CF9-4036-A030-30B9344D256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4B49E-3DCC-4EBF-AE0C-988B904687B3}" type="datetimeFigureOut">
              <a:rPr lang="sr-Latn-CS" smtClean="0"/>
              <a:pPr/>
              <a:t>15.9.2010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AEEA-5CF9-4036-A030-30B9344D256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4B49E-3DCC-4EBF-AE0C-988B904687B3}" type="datetimeFigureOut">
              <a:rPr lang="sr-Latn-CS" smtClean="0"/>
              <a:pPr/>
              <a:t>15.9.2010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0AEEA-5CF9-4036-A030-30B9344D2565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Picture 2" descr="D:\האיטי\4b4ed5e14ae5c07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7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500063" y="357188"/>
            <a:ext cx="8504237" cy="107791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sz="3200">
                <a:solidFill>
                  <a:srgbClr val="FFFF00"/>
                </a:solidFill>
              </a:rPr>
              <a:t>Community work to expose lower debris levels</a:t>
            </a:r>
            <a:endParaRPr lang="he-IL" sz="32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Korisnik</dc:creator>
  <cp:lastModifiedBy>Korisnik</cp:lastModifiedBy>
  <cp:revision>1</cp:revision>
  <dcterms:created xsi:type="dcterms:W3CDTF">2010-09-15T06:54:37Z</dcterms:created>
  <dcterms:modified xsi:type="dcterms:W3CDTF">2010-09-15T07:53:56Z</dcterms:modified>
</cp:coreProperties>
</file>